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6D7E0-7172-46F5-AEC7-8D0D01B4A87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F20AE-2CE6-4FE7-AF63-8D29DEE359D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628" y="2857496"/>
            <a:ext cx="2657475" cy="206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2976" y="2857496"/>
            <a:ext cx="2657475" cy="206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43263" y="2395538"/>
            <a:ext cx="2657475" cy="206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56310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 l="28001" t="38118" r="18192" b="20673"/>
          <a:stretch>
            <a:fillRect/>
          </a:stretch>
        </p:blipFill>
        <p:spPr bwMode="auto">
          <a:xfrm>
            <a:off x="928662" y="1643050"/>
            <a:ext cx="7000924" cy="2857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85918" y="1643050"/>
            <a:ext cx="62865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https://www.insider.com/beautiful-milky-way-galaxy-photos-2020-6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86000" y="2967335"/>
            <a:ext cx="57150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Milky Way galaxy photographed in Dolomites, Italy. </a:t>
            </a:r>
            <a:r>
              <a:rPr lang="en-US" dirty="0" err="1"/>
              <a:t>Giulio</a:t>
            </a:r>
            <a:r>
              <a:rPr lang="en-US" dirty="0"/>
              <a:t> </a:t>
            </a:r>
            <a:r>
              <a:rPr lang="en-US" dirty="0" err="1"/>
              <a:t>Cobianchi</a:t>
            </a:r>
            <a:r>
              <a:rPr lang="en-US" dirty="0"/>
              <a:t>/Capture the Atlas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http://cse.unr.edu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428604"/>
            <a:ext cx="2657475" cy="206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1868" y="2428868"/>
            <a:ext cx="2657475" cy="206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286512" y="4500570"/>
            <a:ext cx="2657475" cy="206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944475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63015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64920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56310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56310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16</Words>
  <Application>Microsoft Office PowerPoint</Application>
  <PresentationFormat>On-screen Show (4:3)</PresentationFormat>
  <Paragraphs>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Anushka</dc:creator>
  <cp:lastModifiedBy>Anushka</cp:lastModifiedBy>
  <cp:revision>7</cp:revision>
  <dcterms:created xsi:type="dcterms:W3CDTF">2022-02-06T17:21:53Z</dcterms:created>
  <dcterms:modified xsi:type="dcterms:W3CDTF">2022-02-06T18:15:03Z</dcterms:modified>
</cp:coreProperties>
</file>

<file path=docProps/thumbnail.jpeg>
</file>